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kv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8" r:id="rId1"/>
  </p:sldMasterIdLst>
  <p:sldIdLst>
    <p:sldId id="256" r:id="rId2"/>
    <p:sldId id="257" r:id="rId3"/>
    <p:sldId id="258" r:id="rId4"/>
    <p:sldId id="259" r:id="rId5"/>
    <p:sldId id="263" r:id="rId6"/>
    <p:sldId id="262" r:id="rId7"/>
    <p:sldId id="260" r:id="rId8"/>
    <p:sldId id="261" r:id="rId9"/>
    <p:sldId id="266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9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DE91C-A890-4894-AE44-B838173EBDB1}" type="datetimeFigureOut">
              <a:rPr lang="de-CH" smtClean="0"/>
              <a:t>19.02.2021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BFFE1-8734-4C82-9CE5-94FACFAE8785}" type="slidenum">
              <a:rPr lang="de-CH" smtClean="0"/>
              <a:t>‹Nr.›</a:t>
            </a:fld>
            <a:endParaRPr lang="de-CH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7747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DE91C-A890-4894-AE44-B838173EBDB1}" type="datetimeFigureOut">
              <a:rPr lang="de-CH" smtClean="0"/>
              <a:t>19.02.2021</a:t>
            </a:fld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BFFE1-8734-4C82-9CE5-94FACFAE878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287050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DE91C-A890-4894-AE44-B838173EBDB1}" type="datetimeFigureOut">
              <a:rPr lang="de-CH" smtClean="0"/>
              <a:t>19.02.2021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BFFE1-8734-4C82-9CE5-94FACFAE878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413265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DE91C-A890-4894-AE44-B838173EBDB1}" type="datetimeFigureOut">
              <a:rPr lang="de-CH" smtClean="0"/>
              <a:t>19.02.2021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BFFE1-8734-4C82-9CE5-94FACFAE8785}" type="slidenum">
              <a:rPr lang="de-CH" smtClean="0"/>
              <a:t>‹Nr.›</a:t>
            </a:fld>
            <a:endParaRPr lang="de-CH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10161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DE91C-A890-4894-AE44-B838173EBDB1}" type="datetimeFigureOut">
              <a:rPr lang="de-CH" smtClean="0"/>
              <a:t>19.02.2021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BFFE1-8734-4C82-9CE5-94FACFAE878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202211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Formatvorlagen des Textmasters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DE91C-A890-4894-AE44-B838173EBDB1}" type="datetimeFigureOut">
              <a:rPr lang="de-CH" smtClean="0"/>
              <a:t>19.02.2021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BFFE1-8734-4C82-9CE5-94FACFAE8785}" type="slidenum">
              <a:rPr lang="de-CH" smtClean="0"/>
              <a:t>‹Nr.›</a:t>
            </a:fld>
            <a:endParaRPr lang="de-CH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668643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Formatvorlagen des Textmasters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DE91C-A890-4894-AE44-B838173EBDB1}" type="datetimeFigureOut">
              <a:rPr lang="de-CH" smtClean="0"/>
              <a:t>19.02.2021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BFFE1-8734-4C82-9CE5-94FACFAE878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822909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DE91C-A890-4894-AE44-B838173EBDB1}" type="datetimeFigureOut">
              <a:rPr lang="de-CH" smtClean="0"/>
              <a:t>19.02.2021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BFFE1-8734-4C82-9CE5-94FACFAE878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4900093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DE91C-A890-4894-AE44-B838173EBDB1}" type="datetimeFigureOut">
              <a:rPr lang="de-CH" smtClean="0"/>
              <a:t>19.02.2021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BFFE1-8734-4C82-9CE5-94FACFAE878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69444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DE91C-A890-4894-AE44-B838173EBDB1}" type="datetimeFigureOut">
              <a:rPr lang="de-CH" smtClean="0"/>
              <a:t>19.02.2021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BFFE1-8734-4C82-9CE5-94FACFAE878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863676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DE91C-A890-4894-AE44-B838173EBDB1}" type="datetimeFigureOut">
              <a:rPr lang="de-CH" smtClean="0"/>
              <a:t>19.02.2021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BFFE1-8734-4C82-9CE5-94FACFAE878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78697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DE91C-A890-4894-AE44-B838173EBDB1}" type="datetimeFigureOut">
              <a:rPr lang="de-CH" smtClean="0"/>
              <a:t>19.02.2021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BFFE1-8734-4C82-9CE5-94FACFAE878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35111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DE91C-A890-4894-AE44-B838173EBDB1}" type="datetimeFigureOut">
              <a:rPr lang="de-CH" smtClean="0"/>
              <a:t>19.02.2021</a:t>
            </a:fld>
            <a:endParaRPr lang="de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BFFE1-8734-4C82-9CE5-94FACFAE878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424895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DE91C-A890-4894-AE44-B838173EBDB1}" type="datetimeFigureOut">
              <a:rPr lang="de-CH" smtClean="0"/>
              <a:t>19.02.2021</a:t>
            </a:fld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BFFE1-8734-4C82-9CE5-94FACFAE878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248901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DE91C-A890-4894-AE44-B838173EBDB1}" type="datetimeFigureOut">
              <a:rPr lang="de-CH" smtClean="0"/>
              <a:t>19.02.2021</a:t>
            </a:fld>
            <a:endParaRPr lang="de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BFFE1-8734-4C82-9CE5-94FACFAE878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18119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DE91C-A890-4894-AE44-B838173EBDB1}" type="datetimeFigureOut">
              <a:rPr lang="de-CH" smtClean="0"/>
              <a:t>19.02.2021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BFFE1-8734-4C82-9CE5-94FACFAE878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801299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DE91C-A890-4894-AE44-B838173EBDB1}" type="datetimeFigureOut">
              <a:rPr lang="de-CH" smtClean="0"/>
              <a:t>19.02.2021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BFFE1-8734-4C82-9CE5-94FACFAE878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87728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0B6DE91C-A890-4894-AE44-B838173EBDB1}" type="datetimeFigureOut">
              <a:rPr lang="de-CH" smtClean="0"/>
              <a:t>19.02.2021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E12BFFE1-8734-4C82-9CE5-94FACFAE878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962112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  <p:sldLayoutId id="2147483810" r:id="rId12"/>
    <p:sldLayoutId id="2147483811" r:id="rId13"/>
    <p:sldLayoutId id="2147483812" r:id="rId14"/>
    <p:sldLayoutId id="2147483813" r:id="rId15"/>
    <p:sldLayoutId id="2147483814" r:id="rId16"/>
    <p:sldLayoutId id="214748381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CH" sz="6400" dirty="0"/>
              <a:t>JAM </a:t>
            </a:r>
            <a:r>
              <a:rPr lang="de-CH" sz="6400" dirty="0" err="1"/>
              <a:t>Kart</a:t>
            </a:r>
            <a:endParaRPr lang="de-CH" sz="6400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sz="3200" dirty="0">
                <a:solidFill>
                  <a:schemeClr val="tx1"/>
                </a:solidFill>
              </a:rPr>
              <a:t>Ein BBC-Projekt</a:t>
            </a:r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8602" y="2543927"/>
            <a:ext cx="928688" cy="928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199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4750" y="685801"/>
            <a:ext cx="1225378" cy="1225378"/>
          </a:xfrm>
          <a:prstGeom prst="rect">
            <a:avLst/>
          </a:prstGeom>
        </p:spPr>
      </p:pic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de-CH" sz="4800">
                <a:solidFill>
                  <a:schemeClr val="tx1"/>
                </a:solidFill>
              </a:rPr>
              <a:t>Vielen Dank für Ihre Aufmerksamkeit</a:t>
            </a:r>
          </a:p>
        </p:txBody>
      </p:sp>
    </p:spTree>
    <p:extLst>
      <p:ext uri="{BB962C8B-B14F-4D97-AF65-F5344CB8AC3E}">
        <p14:creationId xmlns:p14="http://schemas.microsoft.com/office/powerpoint/2010/main" val="11435600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>
            <a:normAutofit/>
          </a:bodyPr>
          <a:lstStyle/>
          <a:p>
            <a:r>
              <a:rPr lang="de-CH" sz="4800"/>
              <a:t>UNSER </a:t>
            </a:r>
            <a:r>
              <a:rPr lang="de-CH" sz="4800" err="1"/>
              <a:t>PLAn</a:t>
            </a:r>
            <a:endParaRPr lang="de-CH" sz="480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84212" y="2192867"/>
            <a:ext cx="8534400" cy="3615267"/>
          </a:xfrm>
        </p:spPr>
        <p:txBody>
          <a:bodyPr anchor="t">
            <a:normAutofit fontScale="92500"/>
          </a:bodyPr>
          <a:lstStyle/>
          <a:p>
            <a:r>
              <a:rPr lang="de-CH" sz="2400">
                <a:solidFill>
                  <a:schemeClr val="tx1"/>
                </a:solidFill>
              </a:rPr>
              <a:t>Multiplayer über das LAN</a:t>
            </a:r>
          </a:p>
          <a:p>
            <a:r>
              <a:rPr lang="de-CH" sz="2400">
                <a:solidFill>
                  <a:schemeClr val="tx1"/>
                </a:solidFill>
              </a:rPr>
              <a:t>Drei Runden, um das Spiel zu gewinnen</a:t>
            </a:r>
          </a:p>
          <a:p>
            <a:r>
              <a:rPr lang="de-CH" sz="2400">
                <a:solidFill>
                  <a:schemeClr val="tx1"/>
                </a:solidFill>
              </a:rPr>
              <a:t>Auf Gras fährt man langsamer</a:t>
            </a:r>
          </a:p>
          <a:p>
            <a:r>
              <a:rPr lang="de-CH" sz="2400" err="1">
                <a:solidFill>
                  <a:schemeClr val="tx1"/>
                </a:solidFill>
              </a:rPr>
              <a:t>Boostpads</a:t>
            </a:r>
            <a:r>
              <a:rPr lang="de-CH" sz="2400">
                <a:solidFill>
                  <a:schemeClr val="tx1"/>
                </a:solidFill>
              </a:rPr>
              <a:t> machen das Auto schneller</a:t>
            </a:r>
          </a:p>
          <a:p>
            <a:r>
              <a:rPr lang="de-CH" sz="2400">
                <a:solidFill>
                  <a:schemeClr val="tx1"/>
                </a:solidFill>
              </a:rPr>
              <a:t>Bei Ölpfützen verliert man die Kontrolle</a:t>
            </a:r>
          </a:p>
          <a:p>
            <a:r>
              <a:rPr lang="de-CH" sz="2400">
                <a:solidFill>
                  <a:schemeClr val="tx1"/>
                </a:solidFill>
              </a:rPr>
              <a:t>Oben rechts momentaner Rang (optional)</a:t>
            </a:r>
          </a:p>
          <a:p>
            <a:r>
              <a:rPr lang="de-CH" sz="2400">
                <a:solidFill>
                  <a:schemeClr val="tx1"/>
                </a:solidFill>
              </a:rPr>
              <a:t>Am Ende des Spiels Rangliste und benötigte Zeit (optional)</a:t>
            </a: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4750" y="685801"/>
            <a:ext cx="1225378" cy="1225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853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>
            <a:normAutofit/>
          </a:bodyPr>
          <a:lstStyle/>
          <a:p>
            <a:r>
              <a:rPr lang="de-CH" sz="4800"/>
              <a:t>Vorgehen</a:t>
            </a:r>
            <a:br>
              <a:rPr lang="de-CH" sz="4800"/>
            </a:br>
            <a:r>
              <a:rPr lang="de-CH" sz="2400"/>
              <a:t>Planung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84212" y="2192867"/>
            <a:ext cx="8534400" cy="3615267"/>
          </a:xfrm>
        </p:spPr>
        <p:txBody>
          <a:bodyPr anchor="t"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de-CH" sz="2400">
                <a:solidFill>
                  <a:schemeClr val="tx1"/>
                </a:solidFill>
              </a:rPr>
              <a:t>Projekt-Ideen besprochen</a:t>
            </a:r>
          </a:p>
          <a:p>
            <a:pPr marL="457200" indent="-457200">
              <a:buFont typeface="+mj-lt"/>
              <a:buAutoNum type="arabicPeriod"/>
            </a:pPr>
            <a:r>
              <a:rPr lang="de-CH" sz="2400">
                <a:solidFill>
                  <a:schemeClr val="tx1"/>
                </a:solidFill>
              </a:rPr>
              <a:t>Aufgaben verteilt (GUI, Netzwerk, Steuerung)</a:t>
            </a:r>
          </a:p>
          <a:p>
            <a:pPr marL="457200" indent="-457200">
              <a:buFont typeface="+mj-lt"/>
              <a:buAutoNum type="arabicPeriod"/>
            </a:pPr>
            <a:r>
              <a:rPr lang="de-CH" sz="2400">
                <a:solidFill>
                  <a:schemeClr val="tx1"/>
                </a:solidFill>
              </a:rPr>
              <a:t>Features festgelegt</a:t>
            </a:r>
          </a:p>
          <a:p>
            <a:pPr marL="457200" indent="-457200">
              <a:buFont typeface="+mj-lt"/>
              <a:buAutoNum type="arabicPeriod"/>
            </a:pPr>
            <a:r>
              <a:rPr lang="de-CH" sz="2400">
                <a:solidFill>
                  <a:schemeClr val="tx1"/>
                </a:solidFill>
              </a:rPr>
              <a:t>Grundlegende Klassen und Packages geplant</a:t>
            </a:r>
          </a:p>
          <a:p>
            <a:pPr marL="457200" indent="-457200">
              <a:buFont typeface="+mj-lt"/>
              <a:buAutoNum type="arabicPeriod"/>
            </a:pPr>
            <a:r>
              <a:rPr lang="de-CH" sz="2400">
                <a:solidFill>
                  <a:schemeClr val="tx1"/>
                </a:solidFill>
              </a:rPr>
              <a:t>Mit Programmieren und dem Erstellen der Bilder begonnen</a:t>
            </a: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4750" y="685801"/>
            <a:ext cx="1225378" cy="1225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068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>
            <a:normAutofit/>
          </a:bodyPr>
          <a:lstStyle/>
          <a:p>
            <a:r>
              <a:rPr lang="de-CH" sz="4800"/>
              <a:t>Vorgehen</a:t>
            </a:r>
            <a:br>
              <a:rPr lang="de-CH" sz="4800"/>
            </a:br>
            <a:r>
              <a:rPr lang="de-CH" sz="2400"/>
              <a:t>Umsetzung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84212" y="2192867"/>
            <a:ext cx="8534400" cy="3615267"/>
          </a:xfrm>
        </p:spPr>
        <p:txBody>
          <a:bodyPr anchor="t">
            <a:normAutofit/>
          </a:bodyPr>
          <a:lstStyle/>
          <a:p>
            <a:r>
              <a:rPr lang="de-CH" sz="2400">
                <a:solidFill>
                  <a:schemeClr val="tx1"/>
                </a:solidFill>
              </a:rPr>
              <a:t>Bei jedem Feature arbeitete jeder in seinem Aufgabenbereich</a:t>
            </a:r>
          </a:p>
          <a:p>
            <a:r>
              <a:rPr lang="de-CH" sz="2400">
                <a:solidFill>
                  <a:schemeClr val="tx1"/>
                </a:solidFill>
              </a:rPr>
              <a:t>Am Ende sind wir dann immer zusammengesessen und haben den Code besprochen</a:t>
            </a: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4750" y="685801"/>
            <a:ext cx="1225378" cy="1225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7995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>
            <a:normAutofit/>
          </a:bodyPr>
          <a:lstStyle/>
          <a:p>
            <a:r>
              <a:rPr lang="de-CH" sz="4800"/>
              <a:t>Das Message-System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84212" y="2192867"/>
            <a:ext cx="8534400" cy="3615267"/>
          </a:xfrm>
        </p:spPr>
        <p:txBody>
          <a:bodyPr anchor="t">
            <a:normAutofit/>
          </a:bodyPr>
          <a:lstStyle/>
          <a:p>
            <a:r>
              <a:rPr lang="de-CH" sz="2400">
                <a:solidFill>
                  <a:schemeClr val="tx1"/>
                </a:solidFill>
              </a:rPr>
              <a:t>Übermittlung von Nachrichten zwischen Server und Client</a:t>
            </a:r>
          </a:p>
          <a:p>
            <a:r>
              <a:rPr lang="de-CH" sz="2400">
                <a:solidFill>
                  <a:schemeClr val="tx1"/>
                </a:solidFill>
              </a:rPr>
              <a:t>Eine Nachricht wird als </a:t>
            </a:r>
            <a:r>
              <a:rPr lang="de-CH" sz="2400" err="1">
                <a:solidFill>
                  <a:schemeClr val="tx1"/>
                </a:solidFill>
              </a:rPr>
              <a:t>HashMap</a:t>
            </a:r>
            <a:r>
              <a:rPr lang="de-CH" sz="2400">
                <a:solidFill>
                  <a:schemeClr val="tx1"/>
                </a:solidFill>
              </a:rPr>
              <a:t> gespeichert</a:t>
            </a:r>
          </a:p>
          <a:p>
            <a:r>
              <a:rPr lang="de-CH" sz="2400">
                <a:solidFill>
                  <a:schemeClr val="tx1"/>
                </a:solidFill>
              </a:rPr>
              <a:t>Die </a:t>
            </a:r>
            <a:r>
              <a:rPr lang="de-CH" sz="2400" err="1">
                <a:solidFill>
                  <a:schemeClr val="tx1"/>
                </a:solidFill>
              </a:rPr>
              <a:t>HashMap</a:t>
            </a:r>
            <a:r>
              <a:rPr lang="de-CH" sz="2400">
                <a:solidFill>
                  <a:schemeClr val="tx1"/>
                </a:solidFill>
              </a:rPr>
              <a:t> wird vor dem Senden zu einem String umgewandelt, der versendet werden kann</a:t>
            </a:r>
          </a:p>
          <a:p>
            <a:r>
              <a:rPr lang="de-CH" sz="2400">
                <a:solidFill>
                  <a:schemeClr val="tx1"/>
                </a:solidFill>
              </a:rPr>
              <a:t>Auf der anderen Seite wird der String dann wieder zu einer </a:t>
            </a:r>
            <a:r>
              <a:rPr lang="de-CH" sz="2400" err="1">
                <a:solidFill>
                  <a:schemeClr val="tx1"/>
                </a:solidFill>
              </a:rPr>
              <a:t>HashMap</a:t>
            </a:r>
            <a:r>
              <a:rPr lang="de-CH" sz="2400">
                <a:solidFill>
                  <a:schemeClr val="tx1"/>
                </a:solidFill>
              </a:rPr>
              <a:t> konvertiert</a:t>
            </a:r>
            <a:endParaRPr lang="de-CH" sz="2200">
              <a:solidFill>
                <a:schemeClr val="tx1"/>
              </a:solidFill>
            </a:endParaRP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4750" y="685801"/>
            <a:ext cx="1225378" cy="1225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38309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>
            <a:normAutofit/>
          </a:bodyPr>
          <a:lstStyle/>
          <a:p>
            <a:r>
              <a:rPr lang="de-CH" sz="4800" err="1"/>
              <a:t>Testing</a:t>
            </a:r>
            <a:endParaRPr lang="de-CH" sz="240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84212" y="2192867"/>
            <a:ext cx="8534400" cy="3615267"/>
          </a:xfrm>
        </p:spPr>
        <p:txBody>
          <a:bodyPr anchor="t">
            <a:normAutofit/>
          </a:bodyPr>
          <a:lstStyle/>
          <a:p>
            <a:r>
              <a:rPr lang="de-CH" sz="2400" dirty="0">
                <a:solidFill>
                  <a:schemeClr val="tx1"/>
                </a:solidFill>
              </a:rPr>
              <a:t>Alle Tests wurden manuell durchgeführt</a:t>
            </a:r>
            <a:endParaRPr lang="de-DE" dirty="0">
              <a:solidFill>
                <a:schemeClr val="tx1"/>
              </a:solidFill>
            </a:endParaRPr>
          </a:p>
          <a:p>
            <a:pPr>
              <a:buClr>
                <a:srgbClr val="FFFFFF"/>
              </a:buClr>
            </a:pPr>
            <a:r>
              <a:rPr lang="de-CH" sz="2400" dirty="0">
                <a:solidFill>
                  <a:schemeClr val="tx1"/>
                </a:solidFill>
              </a:rPr>
              <a:t>Es wurde alles Grundlegende getestet: Spiel beitreten, Spiel erstellen, </a:t>
            </a:r>
            <a:r>
              <a:rPr lang="de-CH" sz="2400" dirty="0" err="1">
                <a:solidFill>
                  <a:schemeClr val="tx1"/>
                </a:solidFill>
              </a:rPr>
              <a:t>BoostPads</a:t>
            </a:r>
            <a:r>
              <a:rPr lang="de-CH" sz="2400" dirty="0">
                <a:solidFill>
                  <a:schemeClr val="tx1"/>
                </a:solidFill>
              </a:rPr>
              <a:t>, Ölpfützen sowie die Steuerung</a:t>
            </a:r>
          </a:p>
          <a:p>
            <a:pPr>
              <a:buClr>
                <a:srgbClr val="FFFFFF"/>
              </a:buClr>
            </a:pPr>
            <a:r>
              <a:rPr lang="de-CH" sz="2400" dirty="0">
                <a:solidFill>
                  <a:schemeClr val="tx1"/>
                </a:solidFill>
              </a:rPr>
              <a:t>Alle Tests </a:t>
            </a:r>
            <a:r>
              <a:rPr lang="de-CH" sz="2400" smtClean="0">
                <a:solidFill>
                  <a:schemeClr val="tx1"/>
                </a:solidFill>
              </a:rPr>
              <a:t>fielen </a:t>
            </a:r>
            <a:r>
              <a:rPr lang="de-CH" sz="2400" dirty="0">
                <a:solidFill>
                  <a:schemeClr val="tx1"/>
                </a:solidFill>
              </a:rPr>
              <a:t>p</a:t>
            </a:r>
            <a:r>
              <a:rPr lang="de-CH" sz="2400" smtClean="0">
                <a:solidFill>
                  <a:schemeClr val="tx1"/>
                </a:solidFill>
              </a:rPr>
              <a:t>ositiv </a:t>
            </a:r>
            <a:r>
              <a:rPr lang="de-CH" sz="2400" dirty="0">
                <a:solidFill>
                  <a:schemeClr val="tx1"/>
                </a:solidFill>
              </a:rPr>
              <a:t>aus</a:t>
            </a:r>
          </a:p>
          <a:p>
            <a:pPr>
              <a:buClr>
                <a:srgbClr val="FFFFFF"/>
              </a:buClr>
            </a:pPr>
            <a:endParaRPr lang="de-CH" sz="2400" dirty="0">
              <a:solidFill>
                <a:schemeClr val="tx1"/>
              </a:solidFill>
            </a:endParaRPr>
          </a:p>
          <a:p>
            <a:pPr>
              <a:buClr>
                <a:srgbClr val="FFFFFF"/>
              </a:buClr>
            </a:pPr>
            <a:endParaRPr lang="de-CH" sz="2400" dirty="0">
              <a:solidFill>
                <a:schemeClr val="tx1"/>
              </a:solidFill>
            </a:endParaRP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4750" y="685801"/>
            <a:ext cx="1225378" cy="1225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1004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>
            <a:normAutofit/>
          </a:bodyPr>
          <a:lstStyle/>
          <a:p>
            <a:r>
              <a:rPr lang="de-CH" sz="4800" dirty="0"/>
              <a:t>Fazit</a:t>
            </a:r>
            <a:endParaRPr lang="de-CH" sz="24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84212" y="2192867"/>
            <a:ext cx="8534400" cy="3615267"/>
          </a:xfrm>
        </p:spPr>
        <p:txBody>
          <a:bodyPr anchor="t">
            <a:normAutofit/>
          </a:bodyPr>
          <a:lstStyle/>
          <a:p>
            <a:pPr>
              <a:buClr>
                <a:srgbClr val="FFFFFF"/>
              </a:buClr>
            </a:pPr>
            <a:r>
              <a:rPr lang="de-CH" sz="2400" dirty="0" smtClean="0">
                <a:solidFill>
                  <a:schemeClr val="tx1"/>
                </a:solidFill>
              </a:rPr>
              <a:t>Positives:</a:t>
            </a:r>
          </a:p>
          <a:p>
            <a:pPr lvl="1">
              <a:buClr>
                <a:srgbClr val="FFFFFF"/>
              </a:buClr>
            </a:pPr>
            <a:r>
              <a:rPr lang="de-CH" sz="2200" dirty="0" smtClean="0">
                <a:solidFill>
                  <a:schemeClr val="tx1"/>
                </a:solidFill>
              </a:rPr>
              <a:t>Alle obligatorischen Ziele erfüllt</a:t>
            </a:r>
          </a:p>
          <a:p>
            <a:pPr lvl="1">
              <a:buClr>
                <a:srgbClr val="FFFFFF"/>
              </a:buClr>
            </a:pPr>
            <a:r>
              <a:rPr lang="de-CH" sz="2200" dirty="0" smtClean="0">
                <a:solidFill>
                  <a:schemeClr val="tx1"/>
                </a:solidFill>
              </a:rPr>
              <a:t>Aufgabenteilung</a:t>
            </a:r>
          </a:p>
          <a:p>
            <a:pPr lvl="1">
              <a:buClr>
                <a:srgbClr val="FFFFFF"/>
              </a:buClr>
            </a:pPr>
            <a:r>
              <a:rPr lang="de-CH" sz="2200" dirty="0" smtClean="0">
                <a:solidFill>
                  <a:schemeClr val="tx1"/>
                </a:solidFill>
              </a:rPr>
              <a:t>Gute Zusammenarbeit</a:t>
            </a:r>
          </a:p>
          <a:p>
            <a:pPr>
              <a:buClr>
                <a:srgbClr val="FFFFFF"/>
              </a:buClr>
            </a:pPr>
            <a:r>
              <a:rPr lang="de-CH" sz="2400" dirty="0" err="1" smtClean="0">
                <a:solidFill>
                  <a:schemeClr val="tx1"/>
                </a:solidFill>
              </a:rPr>
              <a:t>Lessons</a:t>
            </a:r>
            <a:r>
              <a:rPr lang="de-CH" sz="2400" dirty="0" smtClean="0">
                <a:solidFill>
                  <a:schemeClr val="tx1"/>
                </a:solidFill>
              </a:rPr>
              <a:t> </a:t>
            </a:r>
            <a:r>
              <a:rPr lang="de-CH" sz="2400" dirty="0" err="1" smtClean="0">
                <a:solidFill>
                  <a:schemeClr val="tx1"/>
                </a:solidFill>
              </a:rPr>
              <a:t>learned</a:t>
            </a:r>
            <a:r>
              <a:rPr lang="de-CH" sz="2400" dirty="0" smtClean="0">
                <a:solidFill>
                  <a:schemeClr val="tx1"/>
                </a:solidFill>
              </a:rPr>
              <a:t>:</a:t>
            </a:r>
          </a:p>
          <a:p>
            <a:pPr lvl="1">
              <a:buClr>
                <a:srgbClr val="FFFFFF"/>
              </a:buClr>
            </a:pPr>
            <a:r>
              <a:rPr lang="de-CH" sz="2200" dirty="0" smtClean="0">
                <a:solidFill>
                  <a:schemeClr val="tx1"/>
                </a:solidFill>
              </a:rPr>
              <a:t>Struktur des Codes </a:t>
            </a:r>
            <a:r>
              <a:rPr lang="de-CH" sz="2200" smtClean="0">
                <a:solidFill>
                  <a:schemeClr val="tx1"/>
                </a:solidFill>
              </a:rPr>
              <a:t>besser planen</a:t>
            </a:r>
            <a:endParaRPr lang="de-CH" sz="2000" dirty="0" smtClean="0">
              <a:solidFill>
                <a:schemeClr val="tx1"/>
              </a:solidFill>
            </a:endParaRPr>
          </a:p>
          <a:p>
            <a:pPr lvl="1">
              <a:buClr>
                <a:srgbClr val="FFFFFF"/>
              </a:buClr>
            </a:pPr>
            <a:r>
              <a:rPr lang="de-CH" sz="2200" dirty="0" smtClean="0">
                <a:solidFill>
                  <a:schemeClr val="tx1"/>
                </a:solidFill>
              </a:rPr>
              <a:t>Besser absprechen -&gt; Nur einer arbeitet an einer Datei</a:t>
            </a:r>
            <a:endParaRPr lang="de-CH" sz="2200" dirty="0">
              <a:solidFill>
                <a:schemeClr val="tx1"/>
              </a:solidFill>
            </a:endParaRP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4750" y="685801"/>
            <a:ext cx="1225378" cy="1225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0142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>
            <a:normAutofit/>
          </a:bodyPr>
          <a:lstStyle/>
          <a:p>
            <a:r>
              <a:rPr lang="de-CH" sz="4800"/>
              <a:t>DEMO</a:t>
            </a:r>
            <a:endParaRPr lang="de-CH" sz="240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4750" y="685801"/>
            <a:ext cx="1225378" cy="1225378"/>
          </a:xfrm>
          <a:prstGeom prst="rect">
            <a:avLst/>
          </a:prstGeom>
        </p:spPr>
      </p:pic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212" y="2192867"/>
            <a:ext cx="6951073" cy="3850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3654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Dem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145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Segment">
  <a:themeElements>
    <a:clrScheme name="Warmes Blau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Segment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egment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TM02900771[[fn=Segment]]</Template>
  <TotalTime>0</TotalTime>
  <Words>209</Words>
  <Application>Microsoft Office PowerPoint</Application>
  <PresentationFormat>Breitbild</PresentationFormat>
  <Paragraphs>38</Paragraphs>
  <Slides>10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3" baseType="lpstr">
      <vt:lpstr>Century Gothic</vt:lpstr>
      <vt:lpstr>Wingdings 3</vt:lpstr>
      <vt:lpstr>Segment</vt:lpstr>
      <vt:lpstr>JAM Kart</vt:lpstr>
      <vt:lpstr>UNSER PLAn</vt:lpstr>
      <vt:lpstr>Vorgehen Planung</vt:lpstr>
      <vt:lpstr>Vorgehen Umsetzung</vt:lpstr>
      <vt:lpstr>Das Message-System</vt:lpstr>
      <vt:lpstr>Testing</vt:lpstr>
      <vt:lpstr>Fazit</vt:lpstr>
      <vt:lpstr>DEMO</vt:lpstr>
      <vt:lpstr>PowerPoint-Präsentation</vt:lpstr>
      <vt:lpstr>PowerPoint-Präsentation</vt:lpstr>
    </vt:vector>
  </TitlesOfParts>
  <Company>ICT Berufsbildungscenter AG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JAM Kart</dc:title>
  <dc:creator>von Wattenwyl Marino</dc:creator>
  <cp:lastModifiedBy>von Wattenwyl Marino</cp:lastModifiedBy>
  <cp:revision>13</cp:revision>
  <dcterms:created xsi:type="dcterms:W3CDTF">2021-02-18T07:06:28Z</dcterms:created>
  <dcterms:modified xsi:type="dcterms:W3CDTF">2021-02-19T09:02:52Z</dcterms:modified>
</cp:coreProperties>
</file>

<file path=docProps/thumbnail.jpeg>
</file>